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8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CF644-A9DE-4094-B54F-76C78EB305F8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09F6E-0DDA-428E-9FCF-2E75970D7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20. ПРЕССОВАНИЕ.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128792" cy="2448272"/>
          </a:xfrm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Общие сведения.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Обезвоживание и брикетирование.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Гранулирование и формование.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Оборудование для обработки продуктов прессованием.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5085184"/>
            <a:ext cx="6686550" cy="115212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Двухшнековый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формовочный пресс: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 — привод; 2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загрузочный бункер; 3 — дозирующий шнек;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— корпус пресса; 5 — шнек; 6 — фильера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620688"/>
            <a:ext cx="6855521" cy="40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5157192"/>
            <a:ext cx="6686550" cy="115212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Установка для гранулирования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1 — подающий шнек;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— фильера; 3 — кожух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гранулятора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4 — рубящий нож;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 — вал; б — редуктор; 7 — электродвигатель; 8 — вентилятор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5" y="476672"/>
            <a:ext cx="5726351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5013176"/>
            <a:ext cx="6686550" cy="122413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Схема одношнекового экструдера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1 — загрузочная воронка;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— корпус; 3 — шнек; 4 — фильера; 5 — привод;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термопары; М — датчик давления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80728"/>
            <a:ext cx="778706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Общие сведения.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84784"/>
            <a:ext cx="7584851" cy="4176464"/>
          </a:xfrm>
        </p:spPr>
        <p:txBody>
          <a:bodyPr>
            <a:normAutofit fontScale="925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обезвоживания, брикетирования твердых материалов, гранулирования и формования пластичных материалов в пищевой промышленности применяют прессование.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Прессование заключается в том, что обрабатываемый материал подвергают внешнему давлению в специальных прессах.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 избыточным давлением проводят обезвоживание, брикетирование, формование и штампование различных пищевых материалов.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Обезвоживание и брикетирование.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204570"/>
            <a:ext cx="7872883" cy="4464496"/>
          </a:xfrm>
        </p:spPr>
        <p:txBody>
          <a:bodyPr>
            <a:no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Обезвоживание продуктов применяют для выделения жидкости, когда она является ценным продуктом или когда с обезвоживанием ценность продукта увеличивается.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Обезвоживание проводят под действием избыточного давления, которое прикладывается к материалу. Избыточное давление может быть приложено к материалу двумя способами: давлением поршня в прессах или действием центробежной силы в центрифугах.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Брикетирование, таблетирование и гранулирование применяют с целью повышения качества и продолжительности использования продукта, уменьшения потерь, улучшения транспортировки и т. д.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64465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Гранулирование и формование.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052736"/>
            <a:ext cx="7992888" cy="5256584"/>
          </a:xfrm>
        </p:spPr>
        <p:txBody>
          <a:bodyPr>
            <a:no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Гранулирование и формование проводят в экструдерах с целью получения полуфабрикатов или готовых изделий при комплексном воздействии давления, температуры, влажности и напряжения сдвига. 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Преимущества экструзии состоят в совмещении в одном экструдере нескольких процессов: диспергирования, перемешивания, гомогенизации, термической обработки (охлаждения), формования и сушки пищевых материалов. 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Экструзия бывает холодной, тепловой и варочной. При холодной экструзии происходит только механическое формование пластического сырья в результате продавливания его через матрицу.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4110"/>
            <a:ext cx="7344816" cy="86067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Оборудование для обработки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продуктов прессованием.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1628800"/>
            <a:ext cx="7152803" cy="2448272"/>
          </a:xfrm>
        </p:spPr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пищевой промышленности прессы можно разделить на две большие группы: 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гидравлические;</a:t>
            </a:r>
          </a:p>
          <a:p>
            <a:pPr marL="0" indent="342900" algn="just">
              <a:spcBef>
                <a:spcPts val="0"/>
              </a:spcBef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механические.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4149080"/>
            <a:ext cx="7152803" cy="216024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Наклонный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шнековый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пресс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 — сепаратор; 2 — вал шнека;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— сито; 4 — отжимной шнек; 5 — цилиндрическое сито;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— регулировочное приспособление;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 — отверстие для выгрузки жома; 8 — коническое сито; 9 — штуцер; 10 — отверстие для удаления воды;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 — дополнительная поверхность фильтрования;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— штуцер для отвода воды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04664"/>
            <a:ext cx="7247864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2348880"/>
            <a:ext cx="4392488" cy="2060848"/>
          </a:xfrm>
        </p:spPr>
        <p:txBody>
          <a:bodyPr/>
          <a:lstStyle/>
          <a:p>
            <a:pPr marL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Вертикальный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шнековый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пресс: 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— приводная шестерня; 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— загрузочная воронка; 3 — шнек; 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— разъемное сито; 5 —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контрлопасть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коническое сито; 7 — болт; </a:t>
            </a:r>
          </a:p>
          <a:p>
            <a:pPr marL="0" algn="ctr"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 — скребок; 9 - штуцер;10 — канал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282180"/>
            <a:ext cx="3203848" cy="65758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5157192"/>
            <a:ext cx="6686550" cy="92468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Двухшнековый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пресс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1 — загрузочный бункер; 2 — шнек;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— крышка; 4 — привод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268760"/>
            <a:ext cx="7957865" cy="358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4581128"/>
            <a:ext cx="5078363" cy="187220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Ротационный пресс: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1 — кожух;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— распределитель материала; 3 — бункер;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пресссующий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валок; 5 — матрица;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— устройство для среза гранул;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— выгрузной лоток; 8 — лопасть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60648"/>
            <a:ext cx="6744221" cy="3905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1426</TotalTime>
  <Words>499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Wisp</vt:lpstr>
      <vt:lpstr>Лекция 20. ПРЕССОВАНИЕ.</vt:lpstr>
      <vt:lpstr>1. Общие сведения.</vt:lpstr>
      <vt:lpstr>2. Обезвоживание и брикетирование.</vt:lpstr>
      <vt:lpstr>3. Гранулирование и формование.</vt:lpstr>
      <vt:lpstr>4. Оборудование для обработки  продуктов прессованием.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Админ</cp:lastModifiedBy>
  <cp:revision>131</cp:revision>
  <dcterms:created xsi:type="dcterms:W3CDTF">2018-09-26T07:23:22Z</dcterms:created>
  <dcterms:modified xsi:type="dcterms:W3CDTF">2020-12-22T05:38:01Z</dcterms:modified>
</cp:coreProperties>
</file>